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8" y="-5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implifythis.com/blog/wp-content/uploads/2011/09/Famous-brands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24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0" y="53109"/>
            <a:ext cx="9245600" cy="6934200"/>
          </a:xfrm>
          <a:prstGeom prst="rect">
            <a:avLst/>
          </a:prstGeom>
          <a:solidFill>
            <a:schemeClr val="accent1"/>
          </a:solidFill>
          <a:effectLst>
            <a:reflection endPos="65000" dist="508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800" y="1905000"/>
            <a:ext cx="7406640" cy="1472184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Reynolds Wear</a:t>
            </a:r>
            <a:endParaRPr lang="en-US" sz="6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00400"/>
            <a:ext cx="7406640" cy="17526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Dustin Holland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9227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85800"/>
            <a:ext cx="7498080" cy="1143000"/>
          </a:xfrm>
        </p:spPr>
        <p:txBody>
          <a:bodyPr>
            <a:noAutofit/>
          </a:bodyPr>
          <a:lstStyle/>
          <a:p>
            <a:r>
              <a:rPr lang="en-US" sz="4000" u="sng" dirty="0" smtClean="0"/>
              <a:t>The different parts in a company</a:t>
            </a:r>
            <a:endParaRPr lang="en-US" sz="4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295400"/>
            <a:ext cx="5791200" cy="48006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endParaRPr lang="en-US" sz="4400" dirty="0" smtClean="0"/>
          </a:p>
          <a:p>
            <a:pPr>
              <a:buFont typeface="Wingdings" pitchFamily="2" charset="2"/>
              <a:buChar char="q"/>
            </a:pPr>
            <a:r>
              <a:rPr lang="en-US" sz="4400" dirty="0" smtClean="0"/>
              <a:t>Production</a:t>
            </a:r>
          </a:p>
          <a:p>
            <a:pPr>
              <a:buFont typeface="Wingdings" pitchFamily="2" charset="2"/>
              <a:buChar char="q"/>
            </a:pPr>
            <a:r>
              <a:rPr lang="en-US" sz="4400" dirty="0" smtClean="0"/>
              <a:t>Marketing</a:t>
            </a:r>
          </a:p>
          <a:p>
            <a:pPr>
              <a:buFont typeface="Wingdings" pitchFamily="2" charset="2"/>
              <a:buChar char="q"/>
            </a:pPr>
            <a:r>
              <a:rPr lang="en-US" sz="4400" dirty="0" smtClean="0"/>
              <a:t>Sales</a:t>
            </a:r>
            <a:endParaRPr lang="en-US" sz="4400" dirty="0" smtClean="0"/>
          </a:p>
          <a:p>
            <a:pPr>
              <a:buFont typeface="Wingdings" pitchFamily="2" charset="2"/>
              <a:buChar char="q"/>
            </a:pPr>
            <a:r>
              <a:rPr lang="en-US" sz="4400" dirty="0" smtClean="0"/>
              <a:t>Design</a:t>
            </a:r>
          </a:p>
          <a:p>
            <a:endParaRPr lang="en-US" dirty="0"/>
          </a:p>
        </p:txBody>
      </p:sp>
      <p:pic>
        <p:nvPicPr>
          <p:cNvPr id="1027" name="Picture 3" descr="C:\Documents and Settings\300874\Local Settings\Temporary Internet Files\Content.IE5\CYHD3HQX\MM90028892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667000"/>
            <a:ext cx="2209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534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381000"/>
            <a:ext cx="7498080" cy="1143000"/>
          </a:xfrm>
        </p:spPr>
        <p:txBody>
          <a:bodyPr/>
          <a:lstStyle/>
          <a:p>
            <a:r>
              <a:rPr lang="en-US" u="sng" dirty="0" smtClean="0"/>
              <a:t>Production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371600"/>
            <a:ext cx="7498080" cy="4800600"/>
          </a:xfrm>
        </p:spPr>
        <p:txBody>
          <a:bodyPr/>
          <a:lstStyle/>
          <a:p>
            <a:r>
              <a:rPr lang="en-US" dirty="0" smtClean="0"/>
              <a:t>Found a </a:t>
            </a:r>
            <a:r>
              <a:rPr lang="en-US" dirty="0" smtClean="0"/>
              <a:t>company</a:t>
            </a:r>
          </a:p>
          <a:p>
            <a:endParaRPr lang="en-US" dirty="0" smtClean="0"/>
          </a:p>
          <a:p>
            <a:r>
              <a:rPr lang="en-US" dirty="0" smtClean="0"/>
              <a:t>Ordered the </a:t>
            </a:r>
            <a:r>
              <a:rPr lang="en-US" dirty="0" smtClean="0"/>
              <a:t>clothes</a:t>
            </a:r>
          </a:p>
          <a:p>
            <a:endParaRPr lang="en-US" dirty="0" smtClean="0"/>
          </a:p>
          <a:p>
            <a:r>
              <a:rPr lang="en-US" dirty="0" smtClean="0"/>
              <a:t>Emailed the </a:t>
            </a:r>
            <a:r>
              <a:rPr lang="en-US" dirty="0" smtClean="0"/>
              <a:t>company</a:t>
            </a:r>
          </a:p>
          <a:p>
            <a:endParaRPr lang="en-US" dirty="0" smtClean="0"/>
          </a:p>
          <a:p>
            <a:r>
              <a:rPr lang="en-US" dirty="0" smtClean="0"/>
              <a:t>Organized what clothes we would order</a:t>
            </a:r>
          </a:p>
          <a:p>
            <a:endParaRPr lang="en-US" dirty="0"/>
          </a:p>
        </p:txBody>
      </p:sp>
      <p:pic>
        <p:nvPicPr>
          <p:cNvPr id="2053" name="Picture 5" descr="C:\Documents and Settings\300874\Local Settings\Temporary Internet Files\Content.IE5\F9K5V7FT\MC9003913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95400"/>
            <a:ext cx="1787652" cy="1824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1" y="5410199"/>
            <a:ext cx="1904999" cy="1647825"/>
            <a:chOff x="1632" y="1248"/>
            <a:chExt cx="2682" cy="2286"/>
          </a:xfrm>
        </p:grpSpPr>
        <p:sp>
          <p:nvSpPr>
            <p:cNvPr id="5" name="Gear"/>
            <p:cNvSpPr>
              <a:spLocks noEditPoints="1" noChangeArrowheads="1"/>
            </p:cNvSpPr>
            <p:nvPr/>
          </p:nvSpPr>
          <p:spPr bwMode="auto">
            <a:xfrm>
              <a:off x="3119" y="1248"/>
              <a:ext cx="1195" cy="1048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en-US"/>
            </a:p>
          </p:txBody>
        </p:sp>
        <p:sp>
          <p:nvSpPr>
            <p:cNvPr id="6" name="AutoShape 8"/>
            <p:cNvSpPr>
              <a:spLocks noEditPoints="1" noChangeArrowheads="1"/>
            </p:cNvSpPr>
            <p:nvPr/>
          </p:nvSpPr>
          <p:spPr bwMode="auto">
            <a:xfrm>
              <a:off x="1632" y="1680"/>
              <a:ext cx="1429" cy="1253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en-US"/>
            </a:p>
          </p:txBody>
        </p:sp>
        <p:sp>
          <p:nvSpPr>
            <p:cNvPr id="7" name="AutoShape 9"/>
            <p:cNvSpPr>
              <a:spLocks noEditPoints="1" noChangeArrowheads="1"/>
            </p:cNvSpPr>
            <p:nvPr/>
          </p:nvSpPr>
          <p:spPr bwMode="auto">
            <a:xfrm>
              <a:off x="2559" y="2142"/>
              <a:ext cx="1588" cy="1392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8465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Marketing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Made </a:t>
            </a:r>
            <a:r>
              <a:rPr lang="en-US" dirty="0" smtClean="0"/>
              <a:t>announcements</a:t>
            </a:r>
          </a:p>
          <a:p>
            <a:endParaRPr lang="en-US" dirty="0" smtClean="0"/>
          </a:p>
          <a:p>
            <a:r>
              <a:rPr lang="en-US" dirty="0" smtClean="0"/>
              <a:t>Made </a:t>
            </a:r>
            <a:r>
              <a:rPr lang="en-US" dirty="0" smtClean="0"/>
              <a:t>posters</a:t>
            </a:r>
          </a:p>
          <a:p>
            <a:endParaRPr lang="en-US" dirty="0" smtClean="0"/>
          </a:p>
          <a:p>
            <a:r>
              <a:rPr lang="en-US" dirty="0" smtClean="0"/>
              <a:t>Did </a:t>
            </a:r>
            <a:r>
              <a:rPr lang="en-US" dirty="0" smtClean="0"/>
              <a:t>surveys</a:t>
            </a:r>
          </a:p>
          <a:p>
            <a:endParaRPr lang="en-US" dirty="0" smtClean="0"/>
          </a:p>
          <a:p>
            <a:r>
              <a:rPr lang="en-US" dirty="0" smtClean="0"/>
              <a:t>Advertised around the school</a:t>
            </a:r>
            <a:endParaRPr lang="en-US" dirty="0"/>
          </a:p>
        </p:txBody>
      </p:sp>
      <p:pic>
        <p:nvPicPr>
          <p:cNvPr id="4098" name="Picture 2" descr="C:\Documents and Settings\300874\Local Settings\Temporary Internet Files\Content.IE5\U5CVU3W3\MC9003840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90600"/>
            <a:ext cx="2362200" cy="3218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Documents and Settings\300874\Local Settings\Temporary Internet Files\Content.IE5\F9K5V7FT\MC90043959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3800"/>
            <a:ext cx="1688668" cy="320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080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C:\Documents and Settings\300874\Local Settings\Temporary Internet Files\Content.IE5\F9K5V7FT\MP90043932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420" y="381000"/>
            <a:ext cx="4267200" cy="283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533400"/>
            <a:ext cx="7498080" cy="1143000"/>
          </a:xfrm>
        </p:spPr>
        <p:txBody>
          <a:bodyPr/>
          <a:lstStyle/>
          <a:p>
            <a:r>
              <a:rPr lang="en-US" u="sng" dirty="0" smtClean="0"/>
              <a:t>Design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540" y="1676400"/>
            <a:ext cx="7498080" cy="4800600"/>
          </a:xfrm>
        </p:spPr>
        <p:txBody>
          <a:bodyPr/>
          <a:lstStyle/>
          <a:p>
            <a:r>
              <a:rPr lang="en-US" dirty="0" smtClean="0"/>
              <a:t>Created our </a:t>
            </a:r>
          </a:p>
          <a:p>
            <a:pPr marL="82296" indent="0">
              <a:buNone/>
            </a:pPr>
            <a:r>
              <a:rPr lang="en-US" dirty="0" smtClean="0"/>
              <a:t>   </a:t>
            </a:r>
            <a:r>
              <a:rPr lang="en-US" dirty="0" smtClean="0"/>
              <a:t>logos</a:t>
            </a:r>
          </a:p>
          <a:p>
            <a:pPr marL="82296" indent="0">
              <a:buNone/>
            </a:pPr>
            <a:endParaRPr lang="en-US" dirty="0" smtClean="0"/>
          </a:p>
          <a:p>
            <a:r>
              <a:rPr lang="en-US" dirty="0" smtClean="0"/>
              <a:t>Chose our products</a:t>
            </a:r>
          </a:p>
          <a:p>
            <a:endParaRPr lang="en-US" dirty="0" smtClean="0"/>
          </a:p>
          <a:p>
            <a:r>
              <a:rPr lang="en-US" dirty="0" err="1" smtClean="0"/>
              <a:t>Desided</a:t>
            </a:r>
            <a:r>
              <a:rPr lang="en-US" dirty="0" smtClean="0"/>
              <a:t> what colors our products are going to be</a:t>
            </a:r>
            <a:endParaRPr lang="en-US" dirty="0" smtClean="0"/>
          </a:p>
          <a:p>
            <a:pPr marL="82296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3081" name="Picture 9" descr="C:\Documents and Settings\300874\Local Settings\Temporary Internet Files\Content.IE5\CYHD3HQX\MC90019979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2" y="5212994"/>
            <a:ext cx="1804111" cy="164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844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300874\Local Settings\Temporary Internet Files\Content.IE5\QWZIBLBF\MP900442175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76200"/>
            <a:ext cx="3479216" cy="2643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00" y="462844"/>
            <a:ext cx="7498080" cy="1143000"/>
          </a:xfrm>
        </p:spPr>
        <p:txBody>
          <a:bodyPr/>
          <a:lstStyle/>
          <a:p>
            <a:r>
              <a:rPr lang="en-US" u="sng" dirty="0" smtClean="0"/>
              <a:t>Sales</a:t>
            </a:r>
            <a:endParaRPr lang="en-US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828800" y="3124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371600" y="1600200"/>
            <a:ext cx="74676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3200" dirty="0" smtClean="0"/>
              <a:t>Kept track of sales</a:t>
            </a:r>
          </a:p>
          <a:p>
            <a:pPr marL="457200" indent="-457200">
              <a:buClr>
                <a:schemeClr val="accent6"/>
              </a:buClr>
              <a:buFont typeface="Arial" pitchFamily="34" charset="0"/>
              <a:buChar char="•"/>
            </a:pPr>
            <a:endParaRPr lang="en-US" sz="3200" dirty="0" smtClean="0"/>
          </a:p>
          <a:p>
            <a:pPr marL="457200" indent="-457200"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3200" dirty="0" smtClean="0"/>
              <a:t>Organized meetings</a:t>
            </a:r>
          </a:p>
          <a:p>
            <a:pPr marL="457200" indent="-457200">
              <a:buClr>
                <a:schemeClr val="accent6"/>
              </a:buClr>
              <a:buFont typeface="Arial" pitchFamily="34" charset="0"/>
              <a:buChar char="•"/>
            </a:pPr>
            <a:endParaRPr lang="en-US" sz="3200" dirty="0"/>
          </a:p>
          <a:p>
            <a:pPr marL="457200" indent="-457200"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3200" dirty="0"/>
              <a:t>Organized who would sell when</a:t>
            </a:r>
          </a:p>
          <a:p>
            <a:pPr marL="457200" indent="-457200">
              <a:buClr>
                <a:schemeClr val="accent6"/>
              </a:buClr>
              <a:buFont typeface="Arial" pitchFamily="34" charset="0"/>
              <a:buChar char="•"/>
            </a:pPr>
            <a:endParaRPr lang="en-US" sz="3200" dirty="0"/>
          </a:p>
          <a:p>
            <a:pPr marL="457200" indent="-457200">
              <a:buClr>
                <a:schemeClr val="accent6"/>
              </a:buClr>
              <a:buFont typeface="Arial" pitchFamily="34" charset="0"/>
              <a:buChar char="•"/>
            </a:pPr>
            <a:endParaRPr lang="en-US" sz="3200" dirty="0" smtClean="0"/>
          </a:p>
          <a:p>
            <a:endParaRPr lang="en-US" dirty="0"/>
          </a:p>
        </p:txBody>
      </p:sp>
      <p:pic>
        <p:nvPicPr>
          <p:cNvPr id="1026" name="Picture 2" descr="C:\Documents and Settings\300874\Local Settings\Temporary Internet Files\Content.IE5\R5BFCWQM\MC90024053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14" y="5041087"/>
            <a:ext cx="1799539" cy="181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800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300874\Local Settings\Temporary Internet Files\Content.IE5\18Z9Q7HI\MC90002353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705595"/>
            <a:ext cx="3262489" cy="2152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What the point of the project was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5720" y="1371600"/>
            <a:ext cx="7498080" cy="4800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To prepare and distribute Reynolds wear to the school</a:t>
            </a:r>
          </a:p>
          <a:p>
            <a:endParaRPr lang="en-US" dirty="0" smtClean="0"/>
          </a:p>
          <a:p>
            <a:r>
              <a:rPr lang="en-US" dirty="0" smtClean="0"/>
              <a:t>To learn more about what working in a company is really like</a:t>
            </a:r>
          </a:p>
          <a:p>
            <a:endParaRPr lang="en-US" dirty="0" smtClean="0"/>
          </a:p>
          <a:p>
            <a:r>
              <a:rPr lang="en-US" dirty="0" smtClean="0"/>
              <a:t>Putting the strategies </a:t>
            </a:r>
          </a:p>
          <a:p>
            <a:pPr marL="82296" indent="0">
              <a:buNone/>
            </a:pPr>
            <a:r>
              <a:rPr lang="en-US" dirty="0" smtClean="0"/>
              <a:t>   we learned in class into</a:t>
            </a:r>
          </a:p>
          <a:p>
            <a:pPr marL="82296" indent="0">
              <a:buNone/>
            </a:pPr>
            <a:r>
              <a:rPr lang="en-US" dirty="0"/>
              <a:t> </a:t>
            </a:r>
            <a:r>
              <a:rPr lang="en-US" dirty="0" smtClean="0"/>
              <a:t>   action!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963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84</TotalTime>
  <Words>110</Words>
  <Application>Microsoft Office PowerPoint</Application>
  <PresentationFormat>On-screen Show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Solstice</vt:lpstr>
      <vt:lpstr>Reynolds Wear</vt:lpstr>
      <vt:lpstr>The different parts in a company</vt:lpstr>
      <vt:lpstr>Production</vt:lpstr>
      <vt:lpstr>Marketing</vt:lpstr>
      <vt:lpstr>Design</vt:lpstr>
      <vt:lpstr>Sales</vt:lpstr>
      <vt:lpstr>What the point of the project was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Important A Brand Is</dc:title>
  <dc:creator>Holland, Dustin</dc:creator>
  <cp:lastModifiedBy>Holland, Dustin</cp:lastModifiedBy>
  <cp:revision>11</cp:revision>
  <dcterms:created xsi:type="dcterms:W3CDTF">2013-06-06T18:48:10Z</dcterms:created>
  <dcterms:modified xsi:type="dcterms:W3CDTF">2013-06-11T20:03:45Z</dcterms:modified>
</cp:coreProperties>
</file>